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30" r:id="rId2"/>
    <p:sldId id="436" r:id="rId3"/>
    <p:sldId id="439" r:id="rId4"/>
    <p:sldId id="442" r:id="rId5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6" d="100"/>
          <a:sy n="86" d="100"/>
        </p:scale>
        <p:origin x="154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FABRICACIÓN E INSTALACIÓN DE ARGOLLA, ENGRASE Y ENDEREZADO DE GUÍAS EN CORTINA PRINCIPAL.</a:t>
            </a:r>
          </a:p>
          <a:p>
            <a:endParaRPr lang="es-ES" sz="2000" dirty="0"/>
          </a:p>
          <a:p>
            <a:r>
              <a:rPr lang="es-ES" sz="2000" dirty="0"/>
              <a:t>DF ATIQUIZAYA</a:t>
            </a:r>
          </a:p>
          <a:p>
            <a:r>
              <a:rPr lang="es-GT" sz="1800" dirty="0"/>
              <a:t>04/08/2021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82065" y="769490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28136" y="700856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ARGOLLA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18C7723-F678-4071-9A36-4C376EC94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94" y="1745166"/>
            <a:ext cx="4036741" cy="302755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CDF5F1B-A325-493E-A65C-E7AC72CE1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6666" y="1745166"/>
            <a:ext cx="4036743" cy="302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551700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APLICACIÓN DE PINTURA A ARGOLLAS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7061C13-D45C-4282-B534-A430CCEE6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318" y="1495426"/>
            <a:ext cx="5269364" cy="395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099" y="520391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ENDEREZADO DE GUÍA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1BAAA61-863B-4B53-85D4-05DEC01B5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653" y="1282391"/>
            <a:ext cx="3524693" cy="469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47188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32674</TotalTime>
  <Words>81</Words>
  <Application>Microsoft Office PowerPoint</Application>
  <PresentationFormat>Presentación en pantalla (4:3)</PresentationFormat>
  <Paragraphs>17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7" baseType="lpstr">
      <vt:lpstr>Arial</vt:lpstr>
      <vt:lpstr>Times</vt:lpstr>
      <vt:lpstr>wmt_pc</vt:lpstr>
      <vt:lpstr>El Salvador Departamento de Mantenimiento</vt:lpstr>
      <vt:lpstr>INSTALACIÓN DE ARGOLLA </vt:lpstr>
      <vt:lpstr>APLICACIÓN DE PINTURA A ARGOLLAS</vt:lpstr>
      <vt:lpstr>ENDEREZADO DE GUÍA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 Herrera</cp:lastModifiedBy>
  <cp:revision>496</cp:revision>
  <cp:lastPrinted>2009-09-18T02:25:51Z</cp:lastPrinted>
  <dcterms:created xsi:type="dcterms:W3CDTF">2007-05-31T16:27:58Z</dcterms:created>
  <dcterms:modified xsi:type="dcterms:W3CDTF">2021-08-10T14:23:41Z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